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256" r:id="rId2"/>
    <p:sldId id="427" r:id="rId3"/>
    <p:sldId id="393" r:id="rId4"/>
    <p:sldId id="400" r:id="rId5"/>
    <p:sldId id="399" r:id="rId6"/>
    <p:sldId id="407" r:id="rId7"/>
    <p:sldId id="420" r:id="rId8"/>
    <p:sldId id="419" r:id="rId9"/>
    <p:sldId id="428" r:id="rId10"/>
    <p:sldId id="408" r:id="rId11"/>
    <p:sldId id="422" r:id="rId12"/>
    <p:sldId id="429" r:id="rId13"/>
    <p:sldId id="404" r:id="rId14"/>
    <p:sldId id="423" r:id="rId15"/>
    <p:sldId id="426" r:id="rId16"/>
    <p:sldId id="409" r:id="rId17"/>
    <p:sldId id="410" r:id="rId18"/>
    <p:sldId id="413" r:id="rId19"/>
    <p:sldId id="412" r:id="rId20"/>
  </p:sldIdLst>
  <p:sldSz cx="9144000" cy="5143500" type="screen16x9"/>
  <p:notesSz cx="6858000" cy="9144000"/>
  <p:embeddedFontLst>
    <p:embeddedFont>
      <p:font typeface="Dosis" panose="020B0604020202020204" charset="0"/>
      <p:regular r:id="rId23"/>
      <p:bold r:id="rId24"/>
    </p:embeddedFont>
    <p:embeddedFont>
      <p:font typeface="Bahnschrift Light Condensed" panose="020B0502040204020203" pitchFamily="34" charset="0"/>
      <p:regular r:id="rId25"/>
    </p:embeddedFont>
    <p:embeddedFont>
      <p:font typeface="Sniglet" panose="020B0604020202020204" charset="0"/>
      <p:regular r:id="rId26"/>
    </p:embeddedFont>
    <p:embeddedFont>
      <p:font typeface="Brush Script MT" panose="03060802040406070304" pitchFamily="66" charset="0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dobe Devanagari" panose="02040503050201020203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43" autoAdjust="0"/>
  </p:normalViewPr>
  <p:slideViewPr>
    <p:cSldViewPr snapToGrid="0">
      <p:cViewPr varScale="1">
        <p:scale>
          <a:sx n="145" d="100"/>
          <a:sy n="145" d="100"/>
        </p:scale>
        <p:origin x="11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 smtClean="0"/>
              <a:t>Msf</a:t>
            </a:r>
            <a:endParaRPr lang="en-US" dirty="0" smtClean="0"/>
          </a:p>
          <a:p>
            <a:pPr marL="139700" indent="0">
              <a:buNone/>
            </a:pPr>
            <a:r>
              <a:rPr lang="en-US" dirty="0" err="1" smtClean="0"/>
              <a:t>consle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5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3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3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54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amba.org/samba/security/CVE-2017-7494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xahlee.info/linux/linux_iptables_basics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ba.org/samba/docs/SambaIntro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oreilly.com/openbook/samba/book/ch01_02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Inject Commands to Servers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Inject commands </a:t>
            </a:r>
            <a:r>
              <a:rPr lang="en-US" dirty="0"/>
              <a:t>to </a:t>
            </a:r>
            <a:r>
              <a:rPr lang="en-US" dirty="0" smtClean="0"/>
              <a:t>Samba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033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details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Samba is running on servers</a:t>
            </a:r>
          </a:p>
          <a:p>
            <a:r>
              <a:rPr lang="en-US" sz="2800" dirty="0"/>
              <a:t>We inject arbitrary commands </a:t>
            </a:r>
            <a:r>
              <a:rPr lang="en-US" sz="2800" dirty="0" smtClean="0"/>
              <a:t>to Samba</a:t>
            </a:r>
          </a:p>
          <a:p>
            <a:r>
              <a:rPr lang="en-US" sz="2800" dirty="0" smtClean="0"/>
              <a:t>Commands allow malicious users (e.g., Kali) to gain controls to the servers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90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4522662" y="22502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https://www.samba.org/samba/security/CVE-2017-7494.html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7" y="1082425"/>
            <a:ext cx="3925547" cy="39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95" y="0"/>
            <a:ext cx="7102088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7734" y="2213931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msfconsole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9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" y="-101"/>
            <a:ext cx="44853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6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03" y="-101"/>
            <a:ext cx="54743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6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server side forensics using firewall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2" descr="Image result for what is ip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774" y="53340"/>
            <a:ext cx="1144645" cy="11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4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rewall 215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84" y="1082425"/>
            <a:ext cx="6537272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09298" y="4589562"/>
            <a:ext cx="2704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https://en.wikipedia.org/wiki/File:Firewall.png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firewall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5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rule for monitoring traffics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job is to find forensic evidence. </a:t>
            </a:r>
          </a:p>
          <a:p>
            <a:r>
              <a:rPr lang="en-US" dirty="0" smtClean="0"/>
              <a:t>The evidence will tell us when intruder’s IP.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957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" panose="020F0502020204030204" pitchFamily="34" charset="0"/>
                <a:hlinkClick r:id="rId2"/>
              </a:rPr>
              <a:t>http://</a:t>
            </a:r>
            <a:r>
              <a:rPr lang="en-US" dirty="0" smtClean="0">
                <a:latin typeface="+mn-lt"/>
                <a:cs typeface="Calibri" panose="020F0502020204030204" pitchFamily="34" charset="0"/>
                <a:hlinkClick r:id="rId2"/>
              </a:rPr>
              <a:t>xahlee.info/linux/linux_iptables_basics.html</a:t>
            </a:r>
            <a:endParaRPr lang="en-US" dirty="0" smtClean="0">
              <a:latin typeface="+mn-lt"/>
              <a:cs typeface="Calibri" panose="020F0502020204030204" pitchFamily="34" charset="0"/>
            </a:endParaRPr>
          </a:p>
          <a:p>
            <a:r>
              <a:rPr lang="en-US" dirty="0">
                <a:latin typeface="+mn-lt"/>
                <a:cs typeface="Calibri" panose="020F0502020204030204" pitchFamily="34" charset="0"/>
              </a:rPr>
              <a:t>http://vault.centos.org/3.6/docs/html/rhel-rg-en-3/s1-iptables-options.html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519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k-Grams - Paul Ionescu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679759"/>
            <a:ext cx="4390111" cy="37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target information gathering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27" y="1952120"/>
            <a:ext cx="340090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2" y="259724"/>
            <a:ext cx="8030696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6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potential vulnerabilities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236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3" y="0"/>
            <a:ext cx="75227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Samba?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97353" y="1987711"/>
            <a:ext cx="8762452" cy="2551397"/>
          </a:xfrm>
        </p:spPr>
        <p:txBody>
          <a:bodyPr/>
          <a:lstStyle/>
          <a:p>
            <a:r>
              <a:rPr lang="en-US" dirty="0" smtClean="0"/>
              <a:t>Windows and Linux have </a:t>
            </a:r>
            <a:r>
              <a:rPr lang="en-US" dirty="0"/>
              <a:t>difficulty getting along without mediation.</a:t>
            </a:r>
          </a:p>
          <a:p>
            <a:r>
              <a:rPr lang="en-US" dirty="0"/>
              <a:t>The goal of Samba (A software)</a:t>
            </a:r>
            <a:endParaRPr lang="en-US" dirty="0" smtClean="0"/>
          </a:p>
          <a:p>
            <a:pPr lvl="1"/>
            <a:r>
              <a:rPr lang="en-US" dirty="0" smtClean="0"/>
              <a:t>Samba </a:t>
            </a:r>
            <a:r>
              <a:rPr lang="en-US" dirty="0"/>
              <a:t>runs on Unix platforms, but speaks to Windows clients like a native.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allows a Unix system to move into a Windows "Network Neighborhood" without causing a stir. </a:t>
            </a:r>
            <a:endParaRPr lang="en-US" dirty="0" smtClean="0"/>
          </a:p>
          <a:p>
            <a:pPr lvl="1"/>
            <a:r>
              <a:rPr lang="en-US" dirty="0" smtClean="0"/>
              <a:t>Windows </a:t>
            </a:r>
            <a:r>
              <a:rPr lang="en-US" dirty="0"/>
              <a:t>users can happily access file and print services without knowing or caring that those services are being offered by a Unix host.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Figure 1.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0"/>
            <a:ext cx="47815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648356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smtClean="0">
                <a:hlinkClick r:id="rId3"/>
              </a:rPr>
              <a:t>www.samba.org/samba/docs/SambaIntro.html</a:t>
            </a:r>
            <a:endParaRPr lang="en-US" sz="900" dirty="0" smtClean="0"/>
          </a:p>
          <a:p>
            <a:r>
              <a:rPr lang="en-US" sz="900" dirty="0">
                <a:hlinkClick r:id="rId4"/>
              </a:rPr>
              <a:t>https://www.oreilly.com/openbook/samba/book/ch01_02.html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1582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Samba?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68643" y="1082424"/>
            <a:ext cx="7746476" cy="3173811"/>
          </a:xfrm>
        </p:spPr>
        <p:txBody>
          <a:bodyPr/>
          <a:lstStyle/>
          <a:p>
            <a:r>
              <a:rPr lang="en-US" dirty="0" smtClean="0"/>
              <a:t>Use Common </a:t>
            </a:r>
            <a:r>
              <a:rPr lang="en-US" dirty="0"/>
              <a:t>Internet File </a:t>
            </a:r>
            <a:r>
              <a:rPr lang="en-US" dirty="0" smtClean="0"/>
              <a:t>System (CIFS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CIFS is a </a:t>
            </a:r>
            <a:r>
              <a:rPr lang="en-US" dirty="0"/>
              <a:t>protocol suite </a:t>
            </a:r>
            <a:endParaRPr lang="en-US" dirty="0" smtClean="0"/>
          </a:p>
          <a:p>
            <a:pPr lvl="1"/>
            <a:r>
              <a:rPr lang="en-US" dirty="0"/>
              <a:t>name was introduced by </a:t>
            </a:r>
            <a:r>
              <a:rPr lang="en-US" dirty="0" smtClean="0"/>
              <a:t>Microsoft</a:t>
            </a:r>
          </a:p>
          <a:p>
            <a:pPr lvl="1"/>
            <a:r>
              <a:rPr lang="en-US" dirty="0"/>
              <a:t>Server Message Block (SMB) </a:t>
            </a:r>
            <a:r>
              <a:rPr lang="en-US" dirty="0" smtClean="0"/>
              <a:t>protocol is one of CIFS</a:t>
            </a:r>
          </a:p>
          <a:p>
            <a:pPr lvl="1"/>
            <a:r>
              <a:rPr lang="en-US" dirty="0"/>
              <a:t>Created by Andrew </a:t>
            </a:r>
            <a:r>
              <a:rPr lang="en-US" dirty="0" err="1"/>
              <a:t>Tridgell</a:t>
            </a:r>
            <a:endParaRPr lang="en-US" dirty="0" smtClean="0"/>
          </a:p>
          <a:p>
            <a:r>
              <a:rPr lang="en-US" dirty="0"/>
              <a:t>He was contacted by a company claiming trademark on the name that he had chosen for his server software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Used Samba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5150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249</Words>
  <Application>Microsoft Office PowerPoint</Application>
  <PresentationFormat>On-screen Show (16:9)</PresentationFormat>
  <Paragraphs>49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Dosis</vt:lpstr>
      <vt:lpstr>Arial</vt:lpstr>
      <vt:lpstr>Bahnschrift Light Condensed</vt:lpstr>
      <vt:lpstr>Sniglet</vt:lpstr>
      <vt:lpstr>Brush Script MT</vt:lpstr>
      <vt:lpstr>Calibri</vt:lpstr>
      <vt:lpstr>Adobe Devanagari</vt:lpstr>
      <vt:lpstr>Friar template</vt:lpstr>
      <vt:lpstr>Inject Commands to Servers</vt:lpstr>
      <vt:lpstr>PowerPoint Presentation</vt:lpstr>
      <vt:lpstr>target information gathering</vt:lpstr>
      <vt:lpstr>PowerPoint Presentation</vt:lpstr>
      <vt:lpstr>PowerPoint Presentation</vt:lpstr>
      <vt:lpstr>Search potential vulnerabilities</vt:lpstr>
      <vt:lpstr>PowerPoint Presentation</vt:lpstr>
      <vt:lpstr>What is Samba?</vt:lpstr>
      <vt:lpstr>What is Samba?</vt:lpstr>
      <vt:lpstr>Inject commands to Samba </vt:lpstr>
      <vt:lpstr>Injection details</vt:lpstr>
      <vt:lpstr>Injection details</vt:lpstr>
      <vt:lpstr>PowerPoint Presentation</vt:lpstr>
      <vt:lpstr>PowerPoint Presentation</vt:lpstr>
      <vt:lpstr>PowerPoint Presentation</vt:lpstr>
      <vt:lpstr>server side forensics using firewall</vt:lpstr>
      <vt:lpstr>What is a firewall</vt:lpstr>
      <vt:lpstr>Create a rule for monitoring traffics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247</cp:revision>
  <dcterms:modified xsi:type="dcterms:W3CDTF">2020-03-28T15:37:32Z</dcterms:modified>
</cp:coreProperties>
</file>